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2014/9/19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0986;&#22242;&#36890;&#30693;&#20070;3.doc" TargetMode="External"/><Relationship Id="rId2" Type="http://schemas.openxmlformats.org/officeDocument/2006/relationships/hyperlink" Target="&#20986;&#22242;&#36890;&#30693;&#20070;2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20986;&#22242;&#21069;&#35828;&#26126;&#20250;&#39035;&#30693;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C00000"/>
                </a:solidFill>
              </a:rPr>
              <a:t>出团通知单</a:t>
            </a:r>
            <a:r>
              <a:rPr lang="zh-CN" altLang="en-US" dirty="0" smtClean="0"/>
              <a:t>是开给游客的，通知游客的集中地点，集中时间</a:t>
            </a:r>
            <a:r>
              <a:rPr lang="zh-CN" altLang="en-US" dirty="0" smtClean="0"/>
              <a:t>。</a:t>
            </a:r>
            <a:r>
              <a:rPr lang="zh-CN" altLang="en-US" sz="1600" dirty="0" smtClean="0">
                <a:hlinkClick r:id="rId2" action="ppaction://hlinkfile"/>
              </a:rPr>
              <a:t>出</a:t>
            </a:r>
            <a:r>
              <a:rPr lang="zh-CN" altLang="en-US" sz="1600" dirty="0" smtClean="0">
                <a:hlinkClick r:id="rId2" action="ppaction://hlinkfile"/>
              </a:rPr>
              <a:t>团通知</a:t>
            </a:r>
            <a:r>
              <a:rPr lang="zh-CN" altLang="en-US" sz="1600" dirty="0" smtClean="0">
                <a:hlinkClick r:id="rId2" action="ppaction://hlinkfile"/>
              </a:rPr>
              <a:t>书</a:t>
            </a:r>
            <a:r>
              <a:rPr lang="en-US" altLang="zh-CN" sz="1600" dirty="0" smtClean="0"/>
              <a:t>1</a:t>
            </a:r>
            <a:r>
              <a:rPr lang="zh-CN" altLang="en-US" sz="1600" dirty="0" smtClean="0">
                <a:hlinkClick r:id="rId3" action="ppaction://hlinkfile"/>
              </a:rPr>
              <a:t>出</a:t>
            </a:r>
            <a:r>
              <a:rPr lang="zh-CN" altLang="en-US" sz="1600" dirty="0" smtClean="0">
                <a:hlinkClick r:id="rId3" action="ppaction://hlinkfile"/>
              </a:rPr>
              <a:t>团通知</a:t>
            </a:r>
            <a:r>
              <a:rPr lang="zh-CN" altLang="en-US" sz="1600" dirty="0" smtClean="0">
                <a:hlinkClick r:id="rId3" action="ppaction://hlinkfile"/>
              </a:rPr>
              <a:t>书</a:t>
            </a:r>
            <a:r>
              <a:rPr lang="en-US" altLang="zh-CN" sz="1600" dirty="0" smtClean="0"/>
              <a:t>2</a:t>
            </a:r>
            <a:endParaRPr lang="en-US" altLang="zh-CN" sz="1600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/>
              <a:t>出</a:t>
            </a:r>
            <a:r>
              <a:rPr lang="zh-CN" altLang="en-US" dirty="0" smtClean="0"/>
              <a:t>团说明会：</a:t>
            </a:r>
            <a:r>
              <a:rPr lang="zh-CN" altLang="en-US" sz="1600" dirty="0" smtClean="0">
                <a:hlinkClick r:id="rId4" action="ppaction://hlinkfile"/>
              </a:rPr>
              <a:t>出团前说明会须知</a:t>
            </a:r>
            <a:r>
              <a:rPr lang="en-US" altLang="zh-CN" sz="1600" dirty="0" smtClean="0">
                <a:hlinkClick r:id="rId4" action="ppaction://hlinkfile"/>
              </a:rPr>
              <a:t>.doc</a:t>
            </a:r>
            <a:endParaRPr lang="en-US" altLang="zh-CN" sz="16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IMG2014091916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620689"/>
            <a:ext cx="7104788" cy="53285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2339752" y="2060848"/>
            <a:ext cx="180020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7687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07087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188640"/>
            <a:ext cx="5934075" cy="672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6297613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53125" cy="734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50" y="217488"/>
            <a:ext cx="5802313" cy="642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38" y="332656"/>
            <a:ext cx="569753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55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聚合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9</cp:revision>
  <dcterms:modified xsi:type="dcterms:W3CDTF">2014-09-19T09:02:54Z</dcterms:modified>
</cp:coreProperties>
</file>